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7093B18-970B-453B-9F87-CBB720BCD2A3}" type="datetimeFigureOut">
              <a:rPr lang="en-US" smtClean="0"/>
              <a:pPr/>
              <a:t>5/14/2014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A684295-C4B5-4104-B551-1283F8DF86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093B18-970B-453B-9F87-CBB720BCD2A3}" type="datetimeFigureOut">
              <a:rPr lang="en-US" smtClean="0"/>
              <a:pPr/>
              <a:t>5/14/2014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684295-C4B5-4104-B551-1283F8DF86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093B18-970B-453B-9F87-CBB720BCD2A3}" type="datetimeFigureOut">
              <a:rPr lang="en-US" smtClean="0"/>
              <a:pPr/>
              <a:t>5/14/2014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684295-C4B5-4104-B551-1283F8DF86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093B18-970B-453B-9F87-CBB720BCD2A3}" type="datetimeFigureOut">
              <a:rPr lang="en-US" smtClean="0"/>
              <a:pPr/>
              <a:t>5/14/2014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684295-C4B5-4104-B551-1283F8DF86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093B18-970B-453B-9F87-CBB720BCD2A3}" type="datetimeFigureOut">
              <a:rPr lang="en-US" smtClean="0"/>
              <a:pPr/>
              <a:t>5/14/2014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684295-C4B5-4104-B551-1283F8DF86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093B18-970B-453B-9F87-CBB720BCD2A3}" type="datetimeFigureOut">
              <a:rPr lang="en-US" smtClean="0"/>
              <a:pPr/>
              <a:t>5/14/2014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684295-C4B5-4104-B551-1283F8DF86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093B18-970B-453B-9F87-CBB720BCD2A3}" type="datetimeFigureOut">
              <a:rPr lang="en-US" smtClean="0"/>
              <a:pPr/>
              <a:t>5/14/2014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684295-C4B5-4104-B551-1283F8DF86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093B18-970B-453B-9F87-CBB720BCD2A3}" type="datetimeFigureOut">
              <a:rPr lang="en-US" smtClean="0"/>
              <a:pPr/>
              <a:t>5/14/2014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684295-C4B5-4104-B551-1283F8DF86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093B18-970B-453B-9F87-CBB720BCD2A3}" type="datetimeFigureOut">
              <a:rPr lang="en-US" smtClean="0"/>
              <a:pPr/>
              <a:t>5/14/2014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684295-C4B5-4104-B551-1283F8DF86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7093B18-970B-453B-9F87-CBB720BCD2A3}" type="datetimeFigureOut">
              <a:rPr lang="en-US" smtClean="0"/>
              <a:pPr/>
              <a:t>5/14/2014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684295-C4B5-4104-B551-1283F8DF86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7093B18-970B-453B-9F87-CBB720BCD2A3}" type="datetimeFigureOut">
              <a:rPr lang="en-US" smtClean="0"/>
              <a:pPr/>
              <a:t>5/14/2014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A684295-C4B5-4104-B551-1283F8DF86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7093B18-970B-453B-9F87-CBB720BCD2A3}" type="datetimeFigureOut">
              <a:rPr lang="en-US" smtClean="0"/>
              <a:pPr/>
              <a:t>5/14/2014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A684295-C4B5-4104-B551-1283F8DF86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2744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7-2 The Pythagorean Theorem and its Converse</a:t>
            </a:r>
            <a:br>
              <a:rPr lang="en-US" dirty="0" smtClean="0"/>
            </a:br>
            <a:r>
              <a:rPr lang="en-US" dirty="0" smtClean="0"/>
              <a:t>M11.C .1    2.9.11.G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7772400" cy="2209799"/>
          </a:xfrm>
        </p:spPr>
        <p:txBody>
          <a:bodyPr/>
          <a:lstStyle/>
          <a:p>
            <a:r>
              <a:rPr lang="en-US" dirty="0" smtClean="0"/>
              <a:t>Objectives:</a:t>
            </a:r>
          </a:p>
          <a:p>
            <a:pPr marL="514350" indent="-514350">
              <a:buAutoNum type="arabicParenR"/>
            </a:pPr>
            <a:r>
              <a:rPr lang="en-US" dirty="0" smtClean="0"/>
              <a:t>To use the Pythagorean Theorem.</a:t>
            </a:r>
          </a:p>
          <a:p>
            <a:pPr marL="514350" indent="-514350">
              <a:buAutoNum type="arabicParenR"/>
            </a:pPr>
            <a:r>
              <a:rPr lang="en-US" dirty="0" smtClean="0"/>
              <a:t>To use the converse of the Pythagorean Theorem.</a:t>
            </a:r>
          </a:p>
          <a:p>
            <a:pPr marL="514350" indent="-514350">
              <a:buAutoNum type="arabicParenR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229600" cy="4525963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           9                 18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                        5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Example: Is </a:t>
            </a:r>
            <a:r>
              <a:rPr lang="en-US" dirty="0" smtClean="0"/>
              <a:t>this</a:t>
            </a:r>
            <a:r>
              <a:rPr lang="en-US" dirty="0" smtClean="0"/>
              <a:t> </a:t>
            </a:r>
            <a:r>
              <a:rPr lang="en-US" dirty="0" smtClean="0"/>
              <a:t>a right triangle?</a:t>
            </a:r>
            <a:endParaRPr lang="en-US" dirty="0"/>
          </a:p>
        </p:txBody>
      </p:sp>
      <p:sp>
        <p:nvSpPr>
          <p:cNvPr id="4" name="Right Triangle 3"/>
          <p:cNvSpPr/>
          <p:nvPr/>
        </p:nvSpPr>
        <p:spPr>
          <a:xfrm>
            <a:off x="2209800" y="2057400"/>
            <a:ext cx="2590800" cy="25146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Classwork</a:t>
            </a:r>
            <a:endParaRPr lang="en-US" dirty="0"/>
          </a:p>
          <a:p>
            <a:pPr marL="109728" indent="0">
              <a:buNone/>
            </a:pPr>
            <a:r>
              <a:rPr lang="en-US" dirty="0" smtClean="0"/>
              <a:t>Handed-In</a:t>
            </a:r>
          </a:p>
          <a:p>
            <a:pPr marL="109728" indent="0">
              <a:buNone/>
            </a:pPr>
            <a:r>
              <a:rPr lang="en-US" smtClean="0"/>
              <a:t>Page 360 #1-12, 16, 18-23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marL="109728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In a right triangle, the sum of the squares of the lengths of the legs is equal to the square of the length of the hypotenuse. 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a² + b² = c²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/>
          <a:p>
            <a:r>
              <a:rPr lang="en-US" dirty="0" smtClean="0"/>
              <a:t>The Pythagorean Theorem</a:t>
            </a:r>
            <a:endParaRPr lang="en-US" dirty="0"/>
          </a:p>
        </p:txBody>
      </p:sp>
      <p:sp>
        <p:nvSpPr>
          <p:cNvPr id="4" name="Right Triangle 3"/>
          <p:cNvSpPr/>
          <p:nvPr/>
        </p:nvSpPr>
        <p:spPr>
          <a:xfrm>
            <a:off x="4419600" y="3810000"/>
            <a:ext cx="2819400" cy="23622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1336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Is a set of nonzero </a:t>
            </a:r>
            <a:r>
              <a:rPr lang="en-US" b="1" u="sng" dirty="0" smtClean="0"/>
              <a:t>whole</a:t>
            </a:r>
            <a:r>
              <a:rPr lang="en-US" dirty="0" smtClean="0"/>
              <a:t> numbers a, b, c that satisfy the equation a</a:t>
            </a:r>
            <a:r>
              <a:rPr lang="en-US" dirty="0" smtClean="0">
                <a:latin typeface="Georgia"/>
              </a:rPr>
              <a:t>² + b² = c²</a:t>
            </a:r>
          </a:p>
          <a:p>
            <a:r>
              <a:rPr lang="en-US" dirty="0" smtClean="0">
                <a:latin typeface="Georgia"/>
              </a:rPr>
              <a:t>Examples: (most common)</a:t>
            </a:r>
          </a:p>
          <a:p>
            <a:pPr marL="109728" indent="0">
              <a:buNone/>
            </a:pPr>
            <a:r>
              <a:rPr lang="en-US" dirty="0" smtClean="0">
                <a:latin typeface="Georgia"/>
              </a:rPr>
              <a:t>     3, 4, 5          5, 12, 13         8, 15, 17          7, 24, 25</a:t>
            </a:r>
          </a:p>
          <a:p>
            <a:pPr marL="109728" indent="0">
              <a:buNone/>
            </a:pPr>
            <a:endParaRPr lang="en-US" dirty="0">
              <a:latin typeface="Georgia"/>
            </a:endParaRPr>
          </a:p>
          <a:p>
            <a:pPr marL="109728" indent="0">
              <a:buNone/>
            </a:pPr>
            <a:r>
              <a:rPr lang="en-US" dirty="0" smtClean="0">
                <a:latin typeface="Georgia"/>
              </a:rPr>
              <a:t>**If you multiply each number in a Pythagorean triple by the same whole number, the three numbers is a new triple.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/>
          <a:lstStyle/>
          <a:p>
            <a:r>
              <a:rPr lang="en-US" dirty="0" smtClean="0"/>
              <a:t>Pythagorean Triple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525963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 right triangle has legs of length 16 and 30. Find the hypotenuse. Do the lengths form a Pythagorean triple?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143000"/>
          </a:xfrm>
        </p:spPr>
        <p:txBody>
          <a:bodyPr/>
          <a:lstStyle/>
          <a:p>
            <a:r>
              <a:rPr lang="en-US" dirty="0" smtClean="0"/>
              <a:t>Examples: Pythagorean Triples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2063631"/>
            <a:ext cx="8229600" cy="4525963"/>
          </a:xfrm>
        </p:spPr>
        <p:txBody>
          <a:bodyPr/>
          <a:lstStyle/>
          <a:p>
            <a:pPr marL="109728" indent="0">
              <a:buNone/>
            </a:pPr>
            <a:r>
              <a:rPr lang="en-US" dirty="0" smtClean="0"/>
              <a:t>			   Find the value of x. Leave	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3         </a:t>
            </a:r>
            <a:r>
              <a:rPr lang="en-US" dirty="0"/>
              <a:t> </a:t>
            </a:r>
            <a:r>
              <a:rPr lang="en-US" dirty="0" smtClean="0"/>
              <a:t>   7	</a:t>
            </a:r>
            <a:r>
              <a:rPr lang="en-US" dirty="0"/>
              <a:t> </a:t>
            </a:r>
            <a:r>
              <a:rPr lang="en-US" dirty="0" smtClean="0"/>
              <a:t>  your answer in simplest </a:t>
            </a:r>
          </a:p>
          <a:p>
            <a:pPr marL="109728" indent="0">
              <a:buNone/>
            </a:pPr>
            <a:r>
              <a:rPr lang="en-US" dirty="0" smtClean="0"/>
              <a:t>                           radical form. </a:t>
            </a:r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x      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9906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Examples: Using Simplest Radical Form</a:t>
            </a:r>
            <a:endParaRPr lang="en-US" sz="3000" dirty="0"/>
          </a:p>
        </p:txBody>
      </p:sp>
      <p:sp>
        <p:nvSpPr>
          <p:cNvPr id="7" name="Right Triangle 6"/>
          <p:cNvSpPr/>
          <p:nvPr/>
        </p:nvSpPr>
        <p:spPr>
          <a:xfrm>
            <a:off x="1219200" y="2286000"/>
            <a:ext cx="2438400" cy="16764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219200"/>
            <a:ext cx="8229600" cy="4525963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hypotenuse if a right triangle has length 12. One leg has length 6. Find the length of the other leg. Leave your answer in simplest radical form.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1295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A baseball diamond is a square with 90 ft. sides. Home plate and second base are at opposite vertices of the square. About how far is home plate from second base?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Example: Real World Connection</a:t>
            </a:r>
            <a:endParaRPr lang="en-US" dirty="0"/>
          </a:p>
        </p:txBody>
      </p:sp>
      <p:sp>
        <p:nvSpPr>
          <p:cNvPr id="5" name="Frame 4"/>
          <p:cNvSpPr/>
          <p:nvPr/>
        </p:nvSpPr>
        <p:spPr>
          <a:xfrm rot="18673215">
            <a:off x="5483464" y="3883266"/>
            <a:ext cx="2209800" cy="2209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371600"/>
            <a:ext cx="8229600" cy="4525963"/>
          </a:xfrm>
        </p:spPr>
        <p:txBody>
          <a:bodyPr/>
          <a:lstStyle/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Find the area of the triangle.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1752600"/>
            <a:ext cx="8229600" cy="1143000"/>
          </a:xfrm>
        </p:spPr>
        <p:txBody>
          <a:bodyPr/>
          <a:lstStyle/>
          <a:p>
            <a:r>
              <a:rPr lang="en-US" dirty="0" smtClean="0"/>
              <a:t>Example: Finding Area</a:t>
            </a:r>
            <a:endParaRPr lang="en-US" dirty="0"/>
          </a:p>
        </p:txBody>
      </p:sp>
      <p:sp>
        <p:nvSpPr>
          <p:cNvPr id="64" name="Freeform 63"/>
          <p:cNvSpPr/>
          <p:nvPr/>
        </p:nvSpPr>
        <p:spPr>
          <a:xfrm>
            <a:off x="2197135" y="4202294"/>
            <a:ext cx="2100" cy="1"/>
          </a:xfrm>
          <a:custGeom>
            <a:avLst/>
            <a:gdLst/>
            <a:ahLst/>
            <a:cxnLst/>
            <a:rect l="0" t="0" r="0" b="0"/>
            <a:pathLst>
              <a:path w="2100" h="1">
                <a:moveTo>
                  <a:pt x="0" y="0"/>
                </a:moveTo>
                <a:lnTo>
                  <a:pt x="2099" y="0"/>
                </a:lnTo>
                <a:close/>
              </a:path>
            </a:pathLst>
          </a:custGeom>
          <a:ln w="38100" cap="flat" cmpd="thickThin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Freeform 108"/>
          <p:cNvSpPr/>
          <p:nvPr/>
        </p:nvSpPr>
        <p:spPr>
          <a:xfrm>
            <a:off x="3762562" y="423317"/>
            <a:ext cx="2100" cy="1"/>
          </a:xfrm>
          <a:custGeom>
            <a:avLst/>
            <a:gdLst/>
            <a:ahLst/>
            <a:cxnLst/>
            <a:rect l="0" t="0" r="0" b="0"/>
            <a:pathLst>
              <a:path w="2100" h="1">
                <a:moveTo>
                  <a:pt x="0" y="0"/>
                </a:moveTo>
                <a:lnTo>
                  <a:pt x="2099" y="0"/>
                </a:lnTo>
                <a:close/>
              </a:path>
            </a:pathLst>
          </a:custGeom>
          <a:ln w="38100" cap="flat" cmpd="thickThin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Isosceles Triangle 3"/>
          <p:cNvSpPr/>
          <p:nvPr/>
        </p:nvSpPr>
        <p:spPr>
          <a:xfrm>
            <a:off x="3762562" y="3429000"/>
            <a:ext cx="3886200" cy="2438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5694858" y="3429000"/>
            <a:ext cx="0" cy="2438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If the square of the length of one side of a triangle is equal to the sum of the squares of the lengths of the other two sides, then the triangle is a right triangle.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Converse of the Pythagorean Theorem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331</TotalTime>
  <Words>317</Words>
  <Application>Microsoft Office PowerPoint</Application>
  <PresentationFormat>On-screen Show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7-2 The Pythagorean Theorem and its Converse M11.C .1    2.9.11.G </vt:lpstr>
      <vt:lpstr>The Pythagorean Theorem</vt:lpstr>
      <vt:lpstr>Pythagorean Triple</vt:lpstr>
      <vt:lpstr>Examples: Pythagorean Triples</vt:lpstr>
      <vt:lpstr>Examples: Using Simplest Radical Form</vt:lpstr>
      <vt:lpstr>Example</vt:lpstr>
      <vt:lpstr>Example: Real World Connection</vt:lpstr>
      <vt:lpstr>Example: Finding Area</vt:lpstr>
      <vt:lpstr>Converse of the Pythagorean Theorem</vt:lpstr>
      <vt:lpstr>Example: Is this a right triangle?</vt:lpstr>
      <vt:lpstr>PowerPoint Presentation</vt:lpstr>
    </vt:vector>
  </TitlesOfParts>
  <Company>HASD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7-2 The Pythagorean Theorem and its Converse M11.C .1    2.9.11.G</dc:title>
  <dc:creator>User</dc:creator>
  <cp:lastModifiedBy>User</cp:lastModifiedBy>
  <cp:revision>24</cp:revision>
  <dcterms:created xsi:type="dcterms:W3CDTF">2011-04-04T12:40:08Z</dcterms:created>
  <dcterms:modified xsi:type="dcterms:W3CDTF">2014-05-14T14:20:40Z</dcterms:modified>
</cp:coreProperties>
</file>